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58" r:id="rId4"/>
    <p:sldId id="280" r:id="rId5"/>
    <p:sldId id="259" r:id="rId6"/>
    <p:sldId id="266" r:id="rId7"/>
    <p:sldId id="267" r:id="rId8"/>
    <p:sldId id="277" r:id="rId9"/>
    <p:sldId id="263" r:id="rId10"/>
    <p:sldId id="268" r:id="rId11"/>
    <p:sldId id="269" r:id="rId12"/>
    <p:sldId id="290" r:id="rId13"/>
    <p:sldId id="278" r:id="rId14"/>
    <p:sldId id="261" r:id="rId15"/>
    <p:sldId id="265" r:id="rId16"/>
    <p:sldId id="270" r:id="rId17"/>
    <p:sldId id="271" r:id="rId18"/>
    <p:sldId id="273" r:id="rId19"/>
    <p:sldId id="275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62" r:id="rId29"/>
    <p:sldId id="287" r:id="rId30"/>
    <p:sldId id="289" r:id="rId31"/>
    <p:sldId id="291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7F6"/>
    <a:srgbClr val="7FFA77"/>
    <a:srgbClr val="ED5A34"/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D3681-5E93-6040-8466-4782AA643B8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C541A-13D4-6446-8189-E4385961F4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55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61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51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63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41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98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60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9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Zxing</a:t>
            </a:r>
            <a:r>
              <a:rPr kumimoji="1" lang="ja-JP" altLang="en-US"/>
              <a:t>→ぜぶらクロッシング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1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22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1A9D7-D794-2E47-AF6F-F29774BF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1D8B1-21ED-D048-89A6-BB130BE3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24CC2-519C-2342-86EF-CFD4A6A6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6626D-7BD5-5946-B14B-1ED5BF1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00ABC-7AF8-414D-9223-0D879951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D630D-2E1F-9746-B381-3CB386C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D38343-9F77-B74E-8724-F9E83854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023B4-711B-A742-BE4B-37EF643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6CA80-7253-0045-A35D-5F156518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ED13D6-C9B3-FE4A-B705-3A9BD6A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4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31E898-1120-2743-B1C8-B8353798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8F8259-7DC3-8644-BA82-7E344F1D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2DF42-3B14-D84F-B32D-1FBFBBB3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D6463-6A95-404B-8B5D-79F79AF0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9A902-213B-594C-A188-09D30A80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6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F6F3A-89D3-ED4F-A2A1-D70D618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970FF-6737-D14A-9DCE-94DCA685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E9F59-94FF-0E49-B45A-D3DAC9B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144291-0A03-7A4D-A8E0-DC6FEF20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2D84A9-3E40-3044-8DB8-C0A2923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623A2-1049-FC4B-B501-F7356442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A4559B-B563-2546-B4FC-9E5FC340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122E2-350F-5643-8109-95C2B04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95FB0F-348C-974C-9ACF-8DB3B885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36ED0-A3D4-FA4E-8161-E86E7A52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2433F-830B-6449-B0D6-1F484B4D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9C333-9FA2-7B41-ADBB-609BB3046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D6A229-1E22-6545-AADA-3932724D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175F91-F987-F448-8F6C-DB794A4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CD92A0-A282-5A4D-92C3-03A2128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EA7E01-9F13-5F4C-A9E2-146166B9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A8CFE-6B69-C24A-817A-17BC2E20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D4BA36-1C53-DF48-AA1E-88A85758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BB5872-DBE7-3646-ABA1-6D2FEBF2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3BE951-9095-6C43-B174-4F7C1B434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3289D3-FB91-A547-BA48-ACA797847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41B82-CA9D-CE45-A15E-C2681AB5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C44024-C052-D245-9B6C-E49AE00C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1CFE62-694B-7A4A-B487-1B421EC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1E19-74D2-FF48-B60C-27381C1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88E212-49BE-194A-B032-797C5FD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89203D-EEC2-4145-A359-5B9F1F0A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84AB6B-6115-FD47-8478-95F45DAA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033B5-4CA8-5540-AF44-E30969E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053FA-AB03-EC40-96B3-2304B368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0ABA93-A53B-BD41-A92F-8FC749B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4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3C685-2744-6849-A831-2D9EAFB2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A44F5-DAB6-E94D-9248-93EA1226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C7FEFB-B968-C34A-835E-D38E8BDC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AEE83A-4D39-6F4E-9349-6378925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17587-3011-6B4D-9BEF-D06FE94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1A869-D201-8C4E-ABC9-4981073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47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B7F3D-D51B-5D44-934E-874EEFBB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2EBBBBA-277C-C24E-9B6D-314F7D117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B3F5FC-C712-5846-9976-0C1740124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4DA238-C29C-1143-880C-14F7316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D96AF-EE3B-B741-ACB0-FEDA3CB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9505C-3F8B-9D4C-ACD7-BFEDD17E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4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3534AB-6AEE-7D4A-99DF-DADE0359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FAAC5A-B975-5240-91D2-E63E3911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28D1D-2214-DA46-8980-120BCFB8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BD46E-AB02-324A-B952-4030209F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6CE6A-5902-F940-9011-602412BB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1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1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6.jpg"/><Relationship Id="rId5" Type="http://schemas.openxmlformats.org/officeDocument/2006/relationships/image" Target="../media/image9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45EA42-D688-CA41-947A-397BA99D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869A26-28A2-5F4B-9417-1DA7AF77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92616" flipV="1">
            <a:off x="-12501797" y="-6803603"/>
            <a:ext cx="12192000" cy="3993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662A8D-05E7-A043-A936-633FE020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19503" y="7690657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86299D-79B7-C247-B030-97C031AD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14448334" y="12148063"/>
            <a:ext cx="12192000" cy="37753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3889BB-9753-A549-93C6-B0CCE9799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885482">
            <a:off x="8739742" y="-4938817"/>
            <a:ext cx="12192000" cy="41076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4CA5D87A-257B-6244-A3EA-F85692EC7786}"/>
              </a:ext>
            </a:extLst>
          </p:cNvPr>
          <p:cNvSpPr txBox="1">
            <a:spLocks/>
          </p:cNvSpPr>
          <p:nvPr/>
        </p:nvSpPr>
        <p:spPr>
          <a:xfrm>
            <a:off x="12979031" y="3231931"/>
            <a:ext cx="3852041" cy="183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10" name="字幕 2">
            <a:extLst>
              <a:ext uri="{FF2B5EF4-FFF2-40B4-BE49-F238E27FC236}">
                <a16:creationId xmlns:a16="http://schemas.microsoft.com/office/drawing/2014/main" id="{2F109303-04F7-1048-9C30-E25412FF8DF1}"/>
              </a:ext>
            </a:extLst>
          </p:cNvPr>
          <p:cNvSpPr txBox="1">
            <a:spLocks/>
          </p:cNvSpPr>
          <p:nvPr/>
        </p:nvSpPr>
        <p:spPr>
          <a:xfrm>
            <a:off x="12739920" y="5242675"/>
            <a:ext cx="4330262" cy="683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</p:spTree>
    <p:extLst>
      <p:ext uri="{BB962C8B-B14F-4D97-AF65-F5344CB8AC3E}">
        <p14:creationId xmlns:p14="http://schemas.microsoft.com/office/powerpoint/2010/main" val="321159941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68057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14814713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b="1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84998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C13744-AF01-5646-BF98-C6C85AB551B1}"/>
              </a:ext>
            </a:extLst>
          </p:cNvPr>
          <p:cNvSpPr txBox="1"/>
          <p:nvPr/>
        </p:nvSpPr>
        <p:spPr>
          <a:xfrm>
            <a:off x="838200" y="-2763052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B61703-688F-3E4A-B950-DF1790E3CD0A}"/>
              </a:ext>
            </a:extLst>
          </p:cNvPr>
          <p:cNvSpPr txBox="1"/>
          <p:nvPr/>
        </p:nvSpPr>
        <p:spPr>
          <a:xfrm>
            <a:off x="4077557" y="-355863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CE662D-3389-514E-9E9B-4963DFDD8C86}"/>
              </a:ext>
            </a:extLst>
          </p:cNvPr>
          <p:cNvSpPr txBox="1"/>
          <p:nvPr/>
        </p:nvSpPr>
        <p:spPr>
          <a:xfrm>
            <a:off x="4077557" y="-2424497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4D9301E-BA18-D44C-98CB-CBE3273BB2CF}"/>
              </a:ext>
            </a:extLst>
          </p:cNvPr>
          <p:cNvSpPr txBox="1"/>
          <p:nvPr/>
        </p:nvSpPr>
        <p:spPr>
          <a:xfrm>
            <a:off x="4077557" y="-1290361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B02BE9-63EA-F946-9DDF-12D6E3E6BDD6}"/>
              </a:ext>
            </a:extLst>
          </p:cNvPr>
          <p:cNvSpPr txBox="1"/>
          <p:nvPr/>
        </p:nvSpPr>
        <p:spPr>
          <a:xfrm>
            <a:off x="7881171" y="-2412816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75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B754BA-569A-A745-B81D-53E0790C0779}"/>
              </a:ext>
            </a:extLst>
          </p:cNvPr>
          <p:cNvSpPr txBox="1"/>
          <p:nvPr/>
        </p:nvSpPr>
        <p:spPr>
          <a:xfrm>
            <a:off x="542213" y="-3220031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56CD8C-F301-BD42-852F-C89160058C84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36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A2EA8C-3359-7945-949A-DBAE5F89089E}"/>
              </a:ext>
            </a:extLst>
          </p:cNvPr>
          <p:cNvSpPr txBox="1"/>
          <p:nvPr/>
        </p:nvSpPr>
        <p:spPr>
          <a:xfrm>
            <a:off x="-628449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0268057-0CBF-C949-BC3A-78EAFA34D097}"/>
              </a:ext>
            </a:extLst>
          </p:cNvPr>
          <p:cNvSpPr txBox="1"/>
          <p:nvPr/>
        </p:nvSpPr>
        <p:spPr>
          <a:xfrm>
            <a:off x="542213" y="2458875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1D6EA67-3BF0-D44C-9CDC-AE9D86DFF954}"/>
              </a:ext>
            </a:extLst>
          </p:cNvPr>
          <p:cNvSpPr txBox="1"/>
          <p:nvPr/>
        </p:nvSpPr>
        <p:spPr>
          <a:xfrm>
            <a:off x="13322356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33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2F276E-6E44-D843-B3A7-0B8B8D9DE598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51E429-B2C5-6C4F-986C-09C16C75466C}"/>
              </a:ext>
            </a:extLst>
          </p:cNvPr>
          <p:cNvSpPr txBox="1"/>
          <p:nvPr/>
        </p:nvSpPr>
        <p:spPr>
          <a:xfrm>
            <a:off x="1387018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995F8D-462A-B34F-8468-2CFCCB50FF35}"/>
              </a:ext>
            </a:extLst>
          </p:cNvPr>
          <p:cNvSpPr txBox="1"/>
          <p:nvPr/>
        </p:nvSpPr>
        <p:spPr>
          <a:xfrm>
            <a:off x="3234181" y="7522319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7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3CE221-CCC8-364C-A0BF-A9C13819DCCA}"/>
              </a:ext>
            </a:extLst>
          </p:cNvPr>
          <p:cNvSpPr txBox="1"/>
          <p:nvPr/>
        </p:nvSpPr>
        <p:spPr>
          <a:xfrm>
            <a:off x="3234181" y="184341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2EAEE3-88DD-1E46-B579-4FD0CC152117}"/>
              </a:ext>
            </a:extLst>
          </p:cNvPr>
          <p:cNvSpPr txBox="1"/>
          <p:nvPr/>
        </p:nvSpPr>
        <p:spPr>
          <a:xfrm>
            <a:off x="2015454" y="-8253012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8BE4022-94C8-8140-A698-AC83AE1BCA7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550027" y="8178541"/>
            <a:ext cx="4739177" cy="48312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738F816-7051-FE4E-BA83-7776C90CF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16105" y="-5279723"/>
            <a:ext cx="3694672" cy="311899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7292407-1598-6C4D-85EF-560EA429400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3691">
            <a:off x="8805131" y="7885844"/>
            <a:ext cx="1778949" cy="102713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58199BD-07CC-3A48-A3AB-09E97BFD28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244">
            <a:off x="18907313" y="3379166"/>
            <a:ext cx="2273592" cy="13127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A1C075B-68E3-814D-85BA-71F7C475D72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9712">
            <a:off x="12524401" y="-5553526"/>
            <a:ext cx="2018897" cy="116567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2BB36FC-94E9-AB44-83E5-46BE650DF6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4605" y="-7065960"/>
            <a:ext cx="12192000" cy="63246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6B4935-E9B2-8F45-A3FF-AF4BCA7FA540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1E12DC-4437-4D4E-A9EC-9080ED0B3514}"/>
              </a:ext>
            </a:extLst>
          </p:cNvPr>
          <p:cNvSpPr txBox="1"/>
          <p:nvPr/>
        </p:nvSpPr>
        <p:spPr>
          <a:xfrm rot="2419438">
            <a:off x="9051913" y="3183657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40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225906-C381-494D-BB92-D63CE342A00B}"/>
              </a:ext>
            </a:extLst>
          </p:cNvPr>
          <p:cNvSpPr txBox="1"/>
          <p:nvPr/>
        </p:nvSpPr>
        <p:spPr>
          <a:xfrm>
            <a:off x="1795387" y="1676866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C703600-218B-404F-84EB-16E0176C8B3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1856024" y="2520734"/>
            <a:ext cx="4739177" cy="483128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6E96ECA-4B08-E04B-95AE-91E2F7DF6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020" y="2612212"/>
            <a:ext cx="3694672" cy="311899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60F1FE9-C36A-5D47-853E-DC717212A86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02402">
            <a:off x="5961065" y="3411714"/>
            <a:ext cx="7167269" cy="371802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327A6D1-8ADD-9E4D-838D-876FD20C473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3691">
            <a:off x="5620459" y="4905243"/>
            <a:ext cx="1778949" cy="102713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F465B4-8E37-C245-AC89-ACBEE6D084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244">
            <a:off x="6150678" y="4302387"/>
            <a:ext cx="2273592" cy="13127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697051-358C-0F46-84FB-AD4E931A5E9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9712">
            <a:off x="5916704" y="2828878"/>
            <a:ext cx="2018897" cy="116567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C419D04-5449-2E4B-BACB-0531C90FB941}"/>
              </a:ext>
            </a:extLst>
          </p:cNvPr>
          <p:cNvSpPr txBox="1"/>
          <p:nvPr/>
        </p:nvSpPr>
        <p:spPr>
          <a:xfrm>
            <a:off x="3234181" y="-489427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44EED2-635F-2844-BF74-9E28493752DD}"/>
              </a:ext>
            </a:extLst>
          </p:cNvPr>
          <p:cNvSpPr txBox="1"/>
          <p:nvPr/>
        </p:nvSpPr>
        <p:spPr>
          <a:xfrm rot="19074461">
            <a:off x="-84418" y="-4650932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D8DDED-B071-DC4B-BCFD-1C992323DC9B}"/>
              </a:ext>
            </a:extLst>
          </p:cNvPr>
          <p:cNvSpPr txBox="1"/>
          <p:nvPr/>
        </p:nvSpPr>
        <p:spPr>
          <a:xfrm rot="2419438">
            <a:off x="9051913" y="-3554029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C2A5EE-C9BB-054B-BDA0-02E8460347F1}"/>
              </a:ext>
            </a:extLst>
          </p:cNvPr>
          <p:cNvSpPr txBox="1"/>
          <p:nvPr/>
        </p:nvSpPr>
        <p:spPr>
          <a:xfrm>
            <a:off x="-387817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98030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022" y="4915184"/>
            <a:ext cx="1847335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1916378" y="4483856"/>
            <a:ext cx="3101841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2600">
            <a:off x="249279" y="229386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44487">
            <a:off x="7915605" y="194456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6687614" y="377160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2DCCA2-17DE-4144-91CE-8BE954258DD6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15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5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2070342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300579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5817146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F1BDFD9-582A-E547-9BDD-1A70489DD70B}"/>
              </a:ext>
            </a:extLst>
          </p:cNvPr>
          <p:cNvSpPr txBox="1"/>
          <p:nvPr/>
        </p:nvSpPr>
        <p:spPr>
          <a:xfrm>
            <a:off x="15220438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17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46977" y="-2098523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180936" y="-217725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839743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EFFC260-48D0-0846-B3AE-DE358D61836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0764" y="4238590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839E92E-77C4-C54E-BF41-8C363CFD22C1}"/>
              </a:ext>
            </a:extLst>
          </p:cNvPr>
          <p:cNvSpPr txBox="1"/>
          <p:nvPr/>
        </p:nvSpPr>
        <p:spPr>
          <a:xfrm>
            <a:off x="-4643274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EB918B8-26A7-5C4F-9C23-A38FA68B4275}"/>
              </a:ext>
            </a:extLst>
          </p:cNvPr>
          <p:cNvSpPr txBox="1"/>
          <p:nvPr/>
        </p:nvSpPr>
        <p:spPr>
          <a:xfrm>
            <a:off x="1429577" y="-4412085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48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063595" y="-254215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930189" y="-254215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600" y="3680102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1429579" y="1266821"/>
            <a:ext cx="9725739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</a:t>
            </a:r>
            <a:r>
              <a:rPr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CC</a:t>
            </a:r>
            <a:r>
              <a:rPr kumimoji="1"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26B948-2933-FE42-8361-6F90328E4FBA}"/>
              </a:ext>
            </a:extLst>
          </p:cNvPr>
          <p:cNvSpPr txBox="1"/>
          <p:nvPr/>
        </p:nvSpPr>
        <p:spPr>
          <a:xfrm>
            <a:off x="6468367" y="470903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b="1"/>
              <a:t>→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E458374B-E640-FD45-97AC-CF9F9068B46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53" y="4160372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E82197B-093E-7E44-B387-0F8CAA6A74EA}"/>
              </a:ext>
            </a:extLst>
          </p:cNvPr>
          <p:cNvSpPr txBox="1"/>
          <p:nvPr/>
        </p:nvSpPr>
        <p:spPr>
          <a:xfrm>
            <a:off x="13053185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D95522-233A-DC40-96C5-EF5A0B034840}"/>
              </a:ext>
            </a:extLst>
          </p:cNvPr>
          <p:cNvSpPr txBox="1"/>
          <p:nvPr/>
        </p:nvSpPr>
        <p:spPr>
          <a:xfrm>
            <a:off x="10042823" y="8325332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65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68066" y="-2207976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3939709" y="-222743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3040988" y="1838420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ED24907-AA89-0847-B660-DE116A516577}"/>
              </a:ext>
            </a:extLst>
          </p:cNvPr>
          <p:cNvSpPr txBox="1"/>
          <p:nvPr/>
        </p:nvSpPr>
        <p:spPr>
          <a:xfrm>
            <a:off x="-12430817" y="1266821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3DE587A-7025-554B-856E-AF16DFD9E4E3}"/>
              </a:ext>
            </a:extLst>
          </p:cNvPr>
          <p:cNvSpPr txBox="1"/>
          <p:nvPr/>
        </p:nvSpPr>
        <p:spPr>
          <a:xfrm>
            <a:off x="8792006" y="-251023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36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18069" flipV="1">
            <a:off x="-3279746" y="4817834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11439" y="4750961"/>
            <a:ext cx="2004190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00219" y="3287611"/>
            <a:ext cx="3378778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2600">
            <a:off x="7574310" y="4394404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44487">
            <a:off x="2912820" y="2122233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1647175" y="4638077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431482-3BE4-2647-93BA-6A7F75103AA9}"/>
              </a:ext>
            </a:extLst>
          </p:cNvPr>
          <p:cNvSpPr txBox="1"/>
          <p:nvPr/>
        </p:nvSpPr>
        <p:spPr>
          <a:xfrm>
            <a:off x="3016925" y="-5524906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034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485" y="-6718212"/>
            <a:ext cx="8733799" cy="491276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7EB569E-0EDA-684D-A25F-CA43C70FC788}"/>
              </a:ext>
            </a:extLst>
          </p:cNvPr>
          <p:cNvSpPr txBox="1"/>
          <p:nvPr/>
        </p:nvSpPr>
        <p:spPr>
          <a:xfrm>
            <a:off x="15148245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8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485" y="977988"/>
            <a:ext cx="8733799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69128">
            <a:off x="3900279" y="827624"/>
            <a:ext cx="813842" cy="4698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1FD41C1-C327-6240-9F7C-13635E1DD01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33490" y="4344073"/>
            <a:ext cx="3378778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F01743F-339D-FA4E-9D1F-347EDE1D59C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645" y="4507112"/>
            <a:ext cx="2279828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076723A-F515-E142-881A-F97F6F7B2F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6875">
            <a:off x="150198" y="5903499"/>
            <a:ext cx="947257" cy="54692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BBA0969-00C4-C344-A386-3D0C4105FA5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57834">
            <a:off x="10777254" y="2488199"/>
            <a:ext cx="815458" cy="65900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F2096A0-A836-9042-B13C-CBECB039DB6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485" y="9486988"/>
            <a:ext cx="8733799" cy="491276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B397499C-BDFC-1943-A16E-AB8B65E29DDC}"/>
              </a:ext>
            </a:extLst>
          </p:cNvPr>
          <p:cNvSpPr txBox="1">
            <a:spLocks/>
          </p:cNvSpPr>
          <p:nvPr/>
        </p:nvSpPr>
        <p:spPr>
          <a:xfrm>
            <a:off x="-996253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35EB35-B81E-154B-B8C0-94DB49D0D601}"/>
              </a:ext>
            </a:extLst>
          </p:cNvPr>
          <p:cNvSpPr txBox="1"/>
          <p:nvPr/>
        </p:nvSpPr>
        <p:spPr>
          <a:xfrm>
            <a:off x="13197081" y="7575664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41059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22930">
            <a:off x="-5585088" y="-2142518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3130" flipV="1">
            <a:off x="8291652" y="153623"/>
            <a:ext cx="7216657" cy="20901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4868">
            <a:off x="8403092" y="365083"/>
            <a:ext cx="813842" cy="4698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1826" y="5650452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27554">
            <a:off x="3038" y="4134001"/>
            <a:ext cx="3036663" cy="316212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95280">
            <a:off x="215351" y="276966"/>
            <a:ext cx="947257" cy="54692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72619">
            <a:off x="3247028" y="1104614"/>
            <a:ext cx="815458" cy="65900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54264">
            <a:off x="-3177494" y="4979492"/>
            <a:ext cx="7168210" cy="24150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17541" y="4981784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B72DE1-C2F9-6D49-AC46-A71664C9CFAE}"/>
              </a:ext>
            </a:extLst>
          </p:cNvPr>
          <p:cNvSpPr txBox="1"/>
          <p:nvPr/>
        </p:nvSpPr>
        <p:spPr>
          <a:xfrm>
            <a:off x="8682786" y="5473005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713D6DE-B3A7-A04D-9DD0-6434CFBF22C6}"/>
              </a:ext>
            </a:extLst>
          </p:cNvPr>
          <p:cNvSpPr txBox="1">
            <a:spLocks/>
          </p:cNvSpPr>
          <p:nvPr/>
        </p:nvSpPr>
        <p:spPr>
          <a:xfrm>
            <a:off x="861427" y="19459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2E0F18A-C07A-B849-933D-981AECAD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86" y="-416877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6D6B00-F34D-5A43-8F95-C84C5FE266A7}"/>
              </a:ext>
            </a:extLst>
          </p:cNvPr>
          <p:cNvSpPr txBox="1"/>
          <p:nvPr/>
        </p:nvSpPr>
        <p:spPr>
          <a:xfrm>
            <a:off x="-5727268" y="2214769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06708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50122">
            <a:off x="-8014078" y="-1452569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2744" flipV="1">
            <a:off x="7313859" y="-230521"/>
            <a:ext cx="7216657" cy="209010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21" y="-462937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421">
            <a:off x="3825278" y="-498929"/>
            <a:ext cx="3036663" cy="31621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924834" y="-462936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66072" y="497777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04ABA4-1B09-3A4C-8B1B-A2C543AB832E}"/>
              </a:ext>
            </a:extLst>
          </p:cNvPr>
          <p:cNvSpPr txBox="1"/>
          <p:nvPr/>
        </p:nvSpPr>
        <p:spPr>
          <a:xfrm>
            <a:off x="8182578" y="5918805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72619">
            <a:off x="2743861" y="5839590"/>
            <a:ext cx="815458" cy="65900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9109">
            <a:off x="1286275" y="5520881"/>
            <a:ext cx="947257" cy="546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74857">
            <a:off x="282058" y="5912690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A2D03B52-BC49-1C47-A52E-C2431AD0FF24}"/>
              </a:ext>
            </a:extLst>
          </p:cNvPr>
          <p:cNvSpPr txBox="1">
            <a:spLocks/>
          </p:cNvSpPr>
          <p:nvPr/>
        </p:nvSpPr>
        <p:spPr>
          <a:xfrm>
            <a:off x="8251683" y="74909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 Tomoya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 Suguru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 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79342EB-DEEE-924D-83FC-C6702ED6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70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2BBEBF9-990E-8641-BB61-604F0A7142B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9303" flipH="1">
            <a:off x="5743888" y="4606989"/>
            <a:ext cx="3106367" cy="316212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A1D4C1-519F-094C-B1DA-29110D80A7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24557" y="5012358"/>
            <a:ext cx="2013040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D5DB9F7-A459-0E4F-A9CB-C190140B6FB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72619">
            <a:off x="10518841" y="71829"/>
            <a:ext cx="815458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DFC1DA-A808-3441-8D4E-C1EEA24D1EB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9109">
            <a:off x="9262613" y="313124"/>
            <a:ext cx="947257" cy="5469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4080CDB-6EA8-8D47-8B29-389622DA2D6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74857">
            <a:off x="52843" y="472545"/>
            <a:ext cx="813842" cy="46989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731CEB-26A5-6448-B646-21A4D9081CCE}"/>
              </a:ext>
            </a:extLst>
          </p:cNvPr>
          <p:cNvSpPr txBox="1"/>
          <p:nvPr/>
        </p:nvSpPr>
        <p:spPr>
          <a:xfrm>
            <a:off x="15401532" y="7314467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0EAFCC1E-4E95-284C-AB55-BF79BEC813F5}"/>
              </a:ext>
            </a:extLst>
          </p:cNvPr>
          <p:cNvSpPr txBox="1">
            <a:spLocks/>
          </p:cNvSpPr>
          <p:nvPr/>
        </p:nvSpPr>
        <p:spPr>
          <a:xfrm>
            <a:off x="-11337770" y="-48158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67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114F79F8-9406-E644-AA23-0885F03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1259" flipV="1">
            <a:off x="5005795" y="-1097228"/>
            <a:ext cx="13405060" cy="60604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78722">
            <a:off x="6335885" y="922963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1C14D17-22B9-C347-91D3-C069AC20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13385" flipV="1">
            <a:off x="-5212672" y="3492162"/>
            <a:ext cx="12192000" cy="467904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AB0C30C-2CBA-8D42-8A31-A96D42BBE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3882" flipH="1">
            <a:off x="477775" y="4747922"/>
            <a:ext cx="14832847" cy="469737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58406FA-1D6D-E140-8172-1B1D36B94D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8960" y="5237544"/>
            <a:ext cx="2013040" cy="155949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6AC1310-570E-CB4E-B6C0-F271A47C4A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93620">
            <a:off x="825541" y="658795"/>
            <a:ext cx="3476076" cy="340236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50E54A5-D2B2-1643-BA89-560011689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989402" flipV="1">
            <a:off x="-5142795" y="-614113"/>
            <a:ext cx="12192000" cy="399348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287E0A9-0E0E-C644-9722-F359EA61C39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95425">
            <a:off x="2119265" y="5235829"/>
            <a:ext cx="815458" cy="65900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5EB0908-CD5F-D647-B3A6-41017551409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10269">
            <a:off x="1712559" y="269916"/>
            <a:ext cx="947257" cy="546928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8251EFA-78B7-9545-ABD6-3D91E5E56892}"/>
              </a:ext>
            </a:extLst>
          </p:cNvPr>
          <p:cNvSpPr txBox="1"/>
          <p:nvPr/>
        </p:nvSpPr>
        <p:spPr>
          <a:xfrm>
            <a:off x="1213895" y="2105561"/>
            <a:ext cx="97642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Thank you</a:t>
            </a:r>
            <a:endParaRPr kumimoji="1" lang="ja-JP" altLang="en-US" sz="1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7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17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018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2BF15D-EE1D-1F48-9118-5F349B6ACA5A}"/>
              </a:ext>
            </a:extLst>
          </p:cNvPr>
          <p:cNvSpPr txBox="1"/>
          <p:nvPr/>
        </p:nvSpPr>
        <p:spPr>
          <a:xfrm>
            <a:off x="1557500" y="2616018"/>
            <a:ext cx="4837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44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806</Words>
  <Application>Microsoft Macintosh PowerPoint</Application>
  <PresentationFormat>ワイド画面</PresentationFormat>
  <Paragraphs>267</Paragraphs>
  <Slides>31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Myrica M Book</vt:lpstr>
      <vt:lpstr>游ゴシック</vt:lpstr>
      <vt:lpstr>游ゴシック Light</vt:lpstr>
      <vt:lpstr>Arial</vt:lpstr>
      <vt:lpstr>Office テーマ</vt:lpstr>
      <vt:lpstr>PowerPoint プレゼンテーション</vt:lpstr>
      <vt:lpstr>2018/08/31 津山高専 末田 貴一</vt:lpstr>
      <vt:lpstr>Agenda</vt:lpstr>
      <vt:lpstr>Agenda</vt:lpstr>
      <vt:lpstr>なにを作ったのか</vt:lpstr>
      <vt:lpstr>なにを作ったのか</vt:lpstr>
      <vt:lpstr>なにを作ったのか</vt:lpstr>
      <vt:lpstr>Agenda</vt:lpstr>
      <vt:lpstr>なんで作ったのか</vt:lpstr>
      <vt:lpstr>なんで作ったのか</vt:lpstr>
      <vt:lpstr>なんで作ったのか</vt:lpstr>
      <vt:lpstr>なんで作ったのか</vt:lpstr>
      <vt:lpstr>Agenda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Agenda</vt:lpstr>
      <vt:lpstr>おわりに</vt:lpstr>
      <vt:lpstr>おわりに</vt:lpstr>
      <vt:lpstr>2018/08/31 津山高専 末田 貴一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津山高専 末田 貴一</dc:title>
  <dc:creator>b-suedat@tsuyama.kosen-ac.jp</dc:creator>
  <cp:lastModifiedBy>b-suedat@tsuyama.kosen-ac.jp</cp:lastModifiedBy>
  <cp:revision>33</cp:revision>
  <dcterms:created xsi:type="dcterms:W3CDTF">2018-08-27T09:53:19Z</dcterms:created>
  <dcterms:modified xsi:type="dcterms:W3CDTF">2018-08-28T14:11:35Z</dcterms:modified>
</cp:coreProperties>
</file>